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anakoinos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ekt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rythmis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sygkris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prostas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paradeig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arithmo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lath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kleisim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